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67" r:id="rId15"/>
    <p:sldId id="268" r:id="rId16"/>
    <p:sldId id="269" r:id="rId17"/>
    <p:sldId id="275" r:id="rId18"/>
    <p:sldId id="276" r:id="rId19"/>
    <p:sldId id="271" r:id="rId20"/>
    <p:sldId id="277" r:id="rId21"/>
    <p:sldId id="272" r:id="rId22"/>
    <p:sldId id="278" r:id="rId23"/>
    <p:sldId id="279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0B929-3651-4501-87B5-8623E3E68189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13DF1-D334-45FC-AFF1-570786D2CBC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DF1-D334-45FC-AFF1-570786D2CBC2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5FB9B-5701-47F3-B458-6095D85F9067}" type="datetimeFigureOut">
              <a:rPr kumimoji="1" lang="ja-JP" altLang="en-US" smtClean="0"/>
              <a:pPr/>
              <a:t>2017/11/18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A5E6-6033-4301-8BE0-276CD1731D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tikuwakb.biz/?p=1047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akesawa.jp/dl/enote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/>
          <a:lstStyle/>
          <a:p>
            <a:r>
              <a:rPr lang="ja-JP" altLang="en-US" dirty="0" smtClean="0"/>
              <a:t>パソコンで作るエンディングノート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霞ヶ関北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丁目</a:t>
            </a:r>
            <a:endParaRPr kumimoji="1" lang="en-US" altLang="ja-JP" dirty="0" smtClean="0"/>
          </a:p>
          <a:p>
            <a:r>
              <a:rPr lang="ja-JP" altLang="en-US" dirty="0"/>
              <a:t>築和</a:t>
            </a:r>
            <a:r>
              <a:rPr lang="ja-JP" altLang="en-US" dirty="0" smtClean="0"/>
              <a:t>工房</a:t>
            </a:r>
            <a:r>
              <a:rPr lang="ja-JP" altLang="en-US" dirty="0"/>
              <a:t>パソコン</a:t>
            </a:r>
            <a:r>
              <a:rPr lang="ja-JP" altLang="en-US" dirty="0" smtClean="0"/>
              <a:t>教室</a:t>
            </a:r>
            <a:endParaRPr lang="en-US" altLang="ja-JP" dirty="0" smtClean="0"/>
          </a:p>
          <a:p>
            <a:r>
              <a:rPr kumimoji="1" lang="ja-JP" altLang="en-US" dirty="0"/>
              <a:t>竹澤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定期的に支払っている項目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会員サービス（ネット、店、</a:t>
            </a:r>
            <a:r>
              <a:rPr kumimoji="1" lang="en-US" altLang="ja-JP" dirty="0" smtClean="0"/>
              <a:t>JAF</a:t>
            </a:r>
            <a:r>
              <a:rPr kumimoji="1" lang="ja-JP" altLang="en-US" dirty="0" smtClean="0"/>
              <a:t>など）</a:t>
            </a:r>
            <a:endParaRPr kumimoji="1" lang="en-US" altLang="ja-JP" dirty="0" smtClean="0"/>
          </a:p>
          <a:p>
            <a:r>
              <a:rPr lang="ja-JP" altLang="en-US" dirty="0" smtClean="0"/>
              <a:t>クレジットカード更新</a:t>
            </a:r>
            <a:endParaRPr lang="en-US" altLang="ja-JP" dirty="0" smtClean="0"/>
          </a:p>
          <a:p>
            <a:r>
              <a:rPr lang="ja-JP" altLang="en-US" dirty="0" smtClean="0"/>
              <a:t>ショッピングサイト更新</a:t>
            </a:r>
            <a:endParaRPr lang="en-US" altLang="ja-JP" dirty="0" smtClean="0"/>
          </a:p>
          <a:p>
            <a:r>
              <a:rPr lang="ja-JP" altLang="en-US" dirty="0" smtClean="0"/>
              <a:t>アプリサービス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515719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解約方法を明確にしておく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預か</a:t>
            </a:r>
            <a:r>
              <a:rPr lang="ja-JP" altLang="en-US" dirty="0" smtClean="0"/>
              <a:t>り品、借用物、管理物件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ささいな項目も記録しておく</a:t>
            </a:r>
          </a:p>
          <a:p>
            <a:r>
              <a:rPr lang="ja-JP" altLang="en-US" dirty="0" smtClean="0"/>
              <a:t>所属する団体や組織などで、自分が管理</a:t>
            </a:r>
          </a:p>
          <a:p>
            <a:pPr lvl="1"/>
            <a:r>
              <a:rPr lang="ja-JP" altLang="en-US" dirty="0" smtClean="0"/>
              <a:t>クラブ・愛好会・自治会・会社など</a:t>
            </a:r>
          </a:p>
          <a:p>
            <a:pPr lvl="1"/>
            <a:r>
              <a:rPr lang="ja-JP" altLang="en-US" dirty="0" smtClean="0"/>
              <a:t>会計、施設の鍵、備品、預かり金など</a:t>
            </a:r>
          </a:p>
          <a:p>
            <a:r>
              <a:rPr lang="ja-JP" altLang="en-US" dirty="0" smtClean="0"/>
              <a:t>「ちょっとお借りします」も記録</a:t>
            </a:r>
          </a:p>
          <a:p>
            <a:pPr lvl="1"/>
            <a:r>
              <a:rPr lang="ja-JP" altLang="en-US" dirty="0" smtClean="0"/>
              <a:t>書籍、衣裳、機器など短期間で借用するつもり</a:t>
            </a:r>
          </a:p>
          <a:p>
            <a:pPr lvl="1"/>
            <a:r>
              <a:rPr lang="ja-JP" altLang="en-US" dirty="0" smtClean="0"/>
              <a:t>つい、返し忘れているものがある</a:t>
            </a:r>
          </a:p>
          <a:p>
            <a:r>
              <a:rPr lang="ja-JP" altLang="en-US" dirty="0" smtClean="0"/>
              <a:t>気がついたら、記録しておきましょう。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貸している、預けている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貸していることも記録</a:t>
            </a:r>
          </a:p>
          <a:p>
            <a:r>
              <a:rPr lang="ja-JP" altLang="en-US" dirty="0" smtClean="0"/>
              <a:t>貸した時に記録しておくことが一番</a:t>
            </a:r>
            <a:endParaRPr lang="en-US" altLang="ja-JP" dirty="0" smtClean="0"/>
          </a:p>
          <a:p>
            <a:r>
              <a:rPr lang="ja-JP" altLang="en-US" dirty="0" smtClean="0"/>
              <a:t>記憶をたどって記録する</a:t>
            </a:r>
          </a:p>
          <a:p>
            <a:r>
              <a:rPr lang="ja-JP" altLang="en-US" dirty="0" smtClean="0"/>
              <a:t>相手のためになる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記録は削除しない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返却したものは削除しない</a:t>
            </a:r>
            <a:endParaRPr lang="en-US" altLang="ja-JP" dirty="0" smtClean="0"/>
          </a:p>
          <a:p>
            <a:r>
              <a:rPr lang="ja-JP" altLang="en-US" dirty="0" smtClean="0"/>
              <a:t>「返却済み（●月●日）」と記入</a:t>
            </a:r>
            <a:endParaRPr lang="en-US" altLang="ja-JP" dirty="0" smtClean="0"/>
          </a:p>
          <a:p>
            <a:r>
              <a:rPr lang="ja-JP" altLang="en-US" dirty="0" smtClean="0"/>
              <a:t>トラブルを防止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病気や介護などへの要望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判断が困難になった場合の財産管理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判断を託す人、管理を任せる人</a:t>
            </a:r>
            <a:endParaRPr lang="en-US" altLang="ja-JP" dirty="0" smtClean="0"/>
          </a:p>
          <a:p>
            <a:r>
              <a:rPr lang="ja-JP" altLang="en-US" dirty="0" smtClean="0"/>
              <a:t>意識が無い自分への処置希望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延命処置など</a:t>
            </a:r>
            <a:endParaRPr lang="en-US" altLang="ja-JP" dirty="0" smtClean="0"/>
          </a:p>
          <a:p>
            <a:r>
              <a:rPr kumimoji="1" lang="ja-JP" altLang="en-US" dirty="0" smtClean="0"/>
              <a:t>病歴と服用している薬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お薬手帳を用意しましょう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臓器移植への希望</a:t>
            </a:r>
            <a:endParaRPr kumimoji="1" lang="en-US" altLang="ja-JP" dirty="0" smtClean="0"/>
          </a:p>
          <a:p>
            <a:pPr lvl="1"/>
            <a:r>
              <a:rPr lang="ja-JP" altLang="en-US" smtClean="0"/>
              <a:t>グリーンリボン、臓器移植をキーワードに検索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保険について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３つの保障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国民年金や国民健康保険などの国などによる「公的保障」</a:t>
            </a:r>
          </a:p>
          <a:p>
            <a:pPr lvl="1"/>
            <a:r>
              <a:rPr lang="ja-JP" altLang="en-US" dirty="0" smtClean="0"/>
              <a:t>死亡退職金や厚生年金などの「企業保障」</a:t>
            </a:r>
          </a:p>
          <a:p>
            <a:pPr lvl="1"/>
            <a:r>
              <a:rPr lang="ja-JP" altLang="en-US" dirty="0" smtClean="0"/>
              <a:t>自分で準備する保険や貯金などの「個人保障」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加入している保険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保険の種類・金額・保険証書の場所・</a:t>
            </a:r>
            <a:r>
              <a:rPr kumimoji="1" lang="ja-JP" altLang="en-US" dirty="0" smtClean="0"/>
              <a:t>受取人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保険の内容を改めて確認しておく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信条・思想・宗教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家族が知らない自分の「心」の中</a:t>
            </a:r>
            <a:endParaRPr kumimoji="1" lang="en-US" altLang="ja-JP" dirty="0" smtClean="0"/>
          </a:p>
          <a:p>
            <a:r>
              <a:rPr kumimoji="1" lang="ja-JP" altLang="en-US" dirty="0" smtClean="0"/>
              <a:t>信条や思想、宗教は自分に大きく影響</a:t>
            </a:r>
            <a:endParaRPr kumimoji="1" lang="en-US" altLang="ja-JP" dirty="0" smtClean="0"/>
          </a:p>
          <a:p>
            <a:r>
              <a:rPr lang="ja-JP" altLang="en-US" dirty="0" smtClean="0"/>
              <a:t>世話になったことも多い</a:t>
            </a:r>
            <a:endParaRPr lang="en-US" altLang="ja-JP" dirty="0" smtClean="0"/>
          </a:p>
          <a:p>
            <a:r>
              <a:rPr kumimoji="1" lang="ja-JP" altLang="en-US" dirty="0" smtClean="0"/>
              <a:t>家族に知らせる機会を設けづらい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葬儀や法事への要望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お墓のこと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準備しているお墓などを家族に伝える</a:t>
            </a:r>
            <a:endParaRPr lang="en-US" altLang="ja-JP" dirty="0" smtClean="0"/>
          </a:p>
          <a:p>
            <a:r>
              <a:rPr lang="ja-JP" altLang="en-US" dirty="0" smtClean="0"/>
              <a:t>葬儀や法事の規模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自分の思いと異なる過度な儀式</a:t>
            </a:r>
            <a:endParaRPr kumimoji="1" lang="en-US" altLang="ja-JP" dirty="0" smtClean="0"/>
          </a:p>
          <a:p>
            <a:r>
              <a:rPr lang="ja-JP" altLang="en-US" dirty="0" smtClean="0"/>
              <a:t>宗教・宗派を確認しておく</a:t>
            </a:r>
            <a:endParaRPr lang="en-US" altLang="ja-JP" dirty="0" smtClean="0"/>
          </a:p>
          <a:p>
            <a:pPr lvl="1"/>
            <a:r>
              <a:rPr lang="ja-JP" altLang="en-US" smtClean="0"/>
              <a:t>信じている宗教・宗派がない場合の希望</a:t>
            </a:r>
            <a:endParaRPr lang="en-US" altLang="ja-JP" dirty="0" smtClean="0"/>
          </a:p>
          <a:p>
            <a:r>
              <a:rPr kumimoji="1" lang="ja-JP" altLang="en-US" dirty="0" smtClean="0"/>
              <a:t>互助会などの加入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自分のお墓について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代々</a:t>
            </a:r>
            <a:r>
              <a:rPr kumimoji="1" lang="ja-JP" altLang="en-US" dirty="0" smtClean="0"/>
              <a:t>の墓があるなら、場所を記録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寺、教会なども記録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自分の墓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用意している場合は場所・詳細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これから用意する場合は、要望事項</a:t>
            </a:r>
            <a:endParaRPr kumimoji="1" lang="en-US" altLang="ja-JP" dirty="0" smtClean="0"/>
          </a:p>
          <a:p>
            <a:r>
              <a:rPr lang="ja-JP" altLang="en-US" dirty="0" smtClean="0"/>
              <a:t>一緒に墓に入る人への要望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遺言に関すること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法的な効力は無い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エンディングノートは要望だけ</a:t>
            </a:r>
            <a:endParaRPr lang="en-US" altLang="ja-JP" dirty="0" smtClean="0"/>
          </a:p>
          <a:p>
            <a:r>
              <a:rPr lang="ja-JP" altLang="en-US" dirty="0" smtClean="0"/>
              <a:t>遺言状を作成する準備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実際に記入すると気づかないことが見える</a:t>
            </a:r>
            <a:endParaRPr kumimoji="1" lang="en-US" altLang="ja-JP" dirty="0" smtClean="0"/>
          </a:p>
          <a:p>
            <a:r>
              <a:rPr lang="ja-JP" altLang="en-US" dirty="0" smtClean="0"/>
              <a:t>自分の知らない人の介入を防ぐ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自分の死後、知らない人が子どもを名乗る</a:t>
            </a:r>
            <a:endParaRPr kumimoji="1" lang="en-US" altLang="ja-JP" dirty="0" smtClean="0"/>
          </a:p>
          <a:p>
            <a:r>
              <a:rPr lang="ja-JP" altLang="en-US" dirty="0" smtClean="0"/>
              <a:t>死後の家族間の混乱を防ぐ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意志を示すことが第一歩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エンディングノートとは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自分のことを家族に知らせる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家族は自分のことを意外に知らない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親族・友人・知人</a:t>
            </a:r>
            <a:endParaRPr kumimoji="1" lang="en-US" altLang="ja-JP" dirty="0" smtClean="0"/>
          </a:p>
          <a:p>
            <a:r>
              <a:rPr lang="ja-JP" altLang="en-US" dirty="0" smtClean="0"/>
              <a:t>自分の意識が無くなったときの対応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延命処置、臓器移植などの医療行為への希望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葬式・墓地などへの希望</a:t>
            </a:r>
            <a:endParaRPr lang="en-US" altLang="ja-JP" dirty="0" smtClean="0"/>
          </a:p>
          <a:p>
            <a:r>
              <a:rPr lang="ja-JP" altLang="en-US" dirty="0" smtClean="0"/>
              <a:t>遺言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遺言、財産や持ち物の処分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エンディングノートは法的効力がない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経歴（自分史）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自分の過去を振り返る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節目（入学、成人、就職、結婚、子ども）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代の思い出、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代、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代、</a:t>
            </a:r>
            <a:r>
              <a:rPr kumimoji="1" lang="en-US" altLang="ja-JP" dirty="0" smtClean="0"/>
              <a:t>40</a:t>
            </a:r>
            <a:r>
              <a:rPr kumimoji="1" lang="ja-JP" altLang="en-US" dirty="0" smtClean="0"/>
              <a:t>代、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代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節目の西暦をインターネットで調べる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自分の年表を作成</a:t>
            </a:r>
            <a:endParaRPr kumimoji="1" lang="en-US" altLang="ja-JP" dirty="0" smtClean="0"/>
          </a:p>
          <a:p>
            <a:r>
              <a:rPr lang="ja-JP" altLang="en-US" dirty="0" smtClean="0"/>
              <a:t>これからの人生への目標を見つける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連絡したい人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知らせておきたい人をリストアップ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親族・友人・仕事関係・知人・地域</a:t>
            </a:r>
            <a:endParaRPr kumimoji="1" lang="en-US" altLang="ja-JP" dirty="0" smtClean="0"/>
          </a:p>
          <a:p>
            <a:r>
              <a:rPr lang="ja-JP" altLang="en-US" dirty="0" smtClean="0"/>
              <a:t>家族が知らない「知り合い」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ダウンロード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3"/>
              </a:rPr>
              <a:t>http://tikuwakb.biz/?p=1047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もしくは</a:t>
            </a:r>
            <a:endParaRPr kumimoji="1" lang="en-US" altLang="ja-JP" dirty="0" smtClean="0"/>
          </a:p>
          <a:p>
            <a:r>
              <a:rPr lang="en-US" altLang="ja-JP" dirty="0" smtClean="0">
                <a:hlinkClick r:id="rId4"/>
              </a:rPr>
              <a:t>http://takesawa.jp/dl/enote/</a:t>
            </a:r>
            <a:endParaRPr lang="en-US" altLang="ja-JP" dirty="0" smtClean="0"/>
          </a:p>
          <a:p>
            <a:r>
              <a:rPr kumimoji="1" lang="en-US" altLang="ja-JP" dirty="0" smtClean="0"/>
              <a:t>Word</a:t>
            </a:r>
            <a:r>
              <a:rPr kumimoji="1" lang="ja-JP" altLang="en-US" dirty="0" smtClean="0"/>
              <a:t>ファイルのダウンロード</a:t>
            </a:r>
            <a:endParaRPr kumimoji="1" lang="en-US" altLang="ja-JP" dirty="0" smtClean="0"/>
          </a:p>
          <a:p>
            <a:r>
              <a:rPr lang="en-US" altLang="ja-JP" dirty="0" smtClean="0"/>
              <a:t>Google </a:t>
            </a:r>
            <a:r>
              <a:rPr lang="ja-JP" altLang="en-US" dirty="0" smtClean="0"/>
              <a:t>ドキュメントとして利用できます</a:t>
            </a:r>
            <a:endParaRPr lang="en-US" altLang="ja-JP" dirty="0" smtClean="0"/>
          </a:p>
          <a:p>
            <a:r>
              <a:rPr kumimoji="1" lang="ja-JP" altLang="en-US" dirty="0" smtClean="0"/>
              <a:t>スマホ</a:t>
            </a:r>
            <a:r>
              <a:rPr lang="ja-JP" altLang="en-US" dirty="0" smtClean="0"/>
              <a:t>でも編集が可能です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最後に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3"/>
          </a:xfrm>
        </p:spPr>
        <p:txBody>
          <a:bodyPr/>
          <a:lstStyle/>
          <a:p>
            <a:r>
              <a:rPr kumimoji="1" lang="ja-JP" altLang="en-US" sz="3600" dirty="0" smtClean="0"/>
              <a:t>エンディングノートという名前を借りた「家族」に「自分のこと」を知らせる記録帳です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時間をかけ、手直し・追加を繰り返して作成していく記録です</a:t>
            </a:r>
            <a:endParaRPr kumimoji="1" lang="en-US" altLang="ja-JP" sz="3600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5936" y="4869160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築和工房／竹澤和雄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takesawa.jp / tikuwakb.biz</a:t>
            </a:r>
          </a:p>
          <a:p>
            <a:r>
              <a:rPr lang="en-US" altLang="ja-JP" sz="2800" dirty="0" smtClean="0"/>
              <a:t>049-232-0989 / 080-5474-1291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869160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今後の参考に</a:t>
            </a:r>
            <a:r>
              <a:rPr lang="ja-JP" altLang="en-US" sz="4000" spc="-11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なれば幸いです</a:t>
            </a:r>
            <a:endParaRPr kumimoji="1" lang="ja-JP" altLang="en-US" sz="4000" spc="-110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自分のことの基礎情報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氏名</a:t>
            </a:r>
            <a:endParaRPr lang="en-US" altLang="ja-JP" dirty="0" smtClean="0"/>
          </a:p>
          <a:p>
            <a:r>
              <a:rPr lang="ja-JP" altLang="en-US" dirty="0" smtClean="0"/>
              <a:t>誕生日</a:t>
            </a:r>
            <a:endParaRPr lang="en-US" altLang="ja-JP" dirty="0" smtClean="0"/>
          </a:p>
          <a:p>
            <a:r>
              <a:rPr lang="ja-JP" altLang="en-US" dirty="0" smtClean="0"/>
              <a:t>居住地（住所）</a:t>
            </a:r>
            <a:endParaRPr lang="en-US" altLang="ja-JP" dirty="0" smtClean="0"/>
          </a:p>
          <a:p>
            <a:r>
              <a:rPr lang="ja-JP" altLang="en-US" dirty="0" smtClean="0"/>
              <a:t>本籍地 </a:t>
            </a:r>
          </a:p>
          <a:p>
            <a:r>
              <a:rPr lang="ja-JP" altLang="en-US" dirty="0" smtClean="0"/>
              <a:t>勤務先 </a:t>
            </a:r>
          </a:p>
          <a:p>
            <a:r>
              <a:rPr lang="ja-JP" altLang="en-US" dirty="0" smtClean="0"/>
              <a:t>健康保険証やパスポートの保管場所 </a:t>
            </a:r>
          </a:p>
          <a:p>
            <a:r>
              <a:rPr lang="ja-JP" altLang="en-US" dirty="0" smtClean="0"/>
              <a:t>住民票コード </a:t>
            </a:r>
          </a:p>
          <a:p>
            <a:r>
              <a:rPr lang="ja-JP" altLang="en-US" dirty="0" smtClean="0"/>
              <a:t>マイナンバー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家族・親戚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家族や親戚を記録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親族とは配偶者、血族で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親等、姻族で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親等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実質的には</a:t>
            </a:r>
            <a:r>
              <a:rPr lang="en-US" altLang="ja-JP" dirty="0" smtClean="0"/>
              <a:t>4</a:t>
            </a:r>
            <a:r>
              <a:rPr lang="ja-JP" altLang="en-US" dirty="0" smtClean="0"/>
              <a:t>親等（いとこ、甥姪の子まで）が目安</a:t>
            </a:r>
            <a:endParaRPr kumimoji="1" lang="en-US" altLang="ja-JP" dirty="0" smtClean="0"/>
          </a:p>
          <a:p>
            <a:r>
              <a:rPr lang="ja-JP" altLang="en-US" dirty="0" smtClean="0"/>
              <a:t>家族が知らない自分の家族の存在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結婚前の付き合い</a:t>
            </a:r>
            <a:r>
              <a:rPr lang="en-US" altLang="ja-JP" dirty="0" smtClean="0"/>
              <a:t>	</a:t>
            </a:r>
            <a:r>
              <a:rPr lang="ja-JP" altLang="en-US" dirty="0" smtClean="0"/>
              <a:t>離婚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知らせていない付き合い</a:t>
            </a:r>
            <a:r>
              <a:rPr lang="en-US" altLang="ja-JP" dirty="0" smtClean="0"/>
              <a:t>	</a:t>
            </a:r>
            <a:r>
              <a:rPr lang="ja-JP" altLang="en-US" dirty="0" smtClean="0"/>
              <a:t>恩返し</a:t>
            </a:r>
            <a:endParaRPr lang="en-US" altLang="ja-JP" dirty="0" smtClean="0"/>
          </a:p>
          <a:p>
            <a:r>
              <a:rPr kumimoji="1" lang="ja-JP" altLang="en-US" dirty="0" smtClean="0"/>
              <a:t>相続などの混乱を防ぐ目的もある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死後、家族に知らない人が訪ねることもあります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財産・所有物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財産とは、経済価値のあるもの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金銭や土地・建物・家具・商品など</a:t>
            </a:r>
            <a:endParaRPr lang="en-US" altLang="ja-JP" dirty="0" smtClean="0"/>
          </a:p>
          <a:p>
            <a:r>
              <a:rPr kumimoji="1" lang="ja-JP" altLang="en-US" dirty="0" smtClean="0"/>
              <a:t>負の財産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借金・借りているモノ、ローンなど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空き家・空き地などで、財産価値よりも管理費や税金が多くなる物件がある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財産と思う物件でも、処分が高額になる場合もある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エンディングノート紛失・盗難を想定する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口座番号を記入しても暗証番号は記載しない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別紙などを用意して、不正利用を防ぐ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財産とは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56792"/>
            <a:ext cx="4330824" cy="4896544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預貯金</a:t>
            </a:r>
          </a:p>
          <a:p>
            <a:pPr lvl="1"/>
            <a:r>
              <a:rPr lang="ja-JP" altLang="en-US" sz="2000" dirty="0" smtClean="0"/>
              <a:t>銀行名や口座番号、ネットバンキング用の</a:t>
            </a:r>
            <a:r>
              <a:rPr lang="en-US" altLang="ja-JP" sz="2000" dirty="0" smtClean="0"/>
              <a:t>ID</a:t>
            </a:r>
            <a:r>
              <a:rPr lang="ja-JP" altLang="en-US" sz="2000" dirty="0" smtClean="0"/>
              <a:t>など	</a:t>
            </a:r>
          </a:p>
          <a:p>
            <a:pPr lvl="1"/>
            <a:r>
              <a:rPr lang="ja-JP" altLang="en-US" sz="2000" dirty="0" smtClean="0"/>
              <a:t>公共料金やクレジットカードなどの自動引き落としの情報</a:t>
            </a:r>
          </a:p>
          <a:p>
            <a:r>
              <a:rPr lang="ja-JP" altLang="en-US" dirty="0" smtClean="0"/>
              <a:t>資産</a:t>
            </a:r>
          </a:p>
          <a:p>
            <a:pPr lvl="1"/>
            <a:r>
              <a:rPr lang="ja-JP" altLang="en-US" sz="2000" dirty="0" smtClean="0"/>
              <a:t>有価証券やその他の金融資産 </a:t>
            </a:r>
          </a:p>
          <a:p>
            <a:pPr lvl="1"/>
            <a:r>
              <a:rPr lang="ja-JP" altLang="en-US" sz="2000" dirty="0" smtClean="0"/>
              <a:t>不動産に関すること </a:t>
            </a:r>
          </a:p>
          <a:p>
            <a:pPr lvl="1"/>
            <a:r>
              <a:rPr lang="ja-JP" altLang="en-US" sz="2000" dirty="0" smtClean="0"/>
              <a:t>骨とう品や貴金属などの資産価値があるもの </a:t>
            </a:r>
          </a:p>
          <a:p>
            <a:pPr lvl="1"/>
            <a:r>
              <a:rPr lang="ja-JP" altLang="en-US" sz="2000" dirty="0" smtClean="0"/>
              <a:t>貸金庫やトランクルームなどの有無 </a:t>
            </a:r>
          </a:p>
          <a:p>
            <a:pPr lvl="1"/>
            <a:r>
              <a:rPr lang="ja-JP" altLang="en-US" sz="2000" dirty="0" smtClean="0"/>
              <a:t>貸しているお金</a:t>
            </a:r>
          </a:p>
          <a:p>
            <a:r>
              <a:rPr lang="ja-JP" altLang="en-US" dirty="0" smtClean="0"/>
              <a:t>借入金ローン</a:t>
            </a:r>
          </a:p>
          <a:p>
            <a:pPr lvl="1"/>
            <a:r>
              <a:rPr lang="ja-JP" altLang="en-US" sz="1800" dirty="0" smtClean="0"/>
              <a:t>借入先名や返済方法、担保の有無など </a:t>
            </a:r>
          </a:p>
          <a:p>
            <a:pPr lvl="1"/>
            <a:r>
              <a:rPr lang="ja-JP" altLang="en-US" sz="1800" dirty="0" smtClean="0"/>
              <a:t>借金の保証人などの保証債務</a:t>
            </a: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4932040" y="1556792"/>
            <a:ext cx="3682752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クレジットカード</a:t>
            </a:r>
          </a:p>
          <a:p>
            <a:pPr marL="742950" marR="0" lvl="1" indent="-28575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sz="2000" dirty="0" smtClean="0"/>
              <a:t>カード名称やカード番号の一部 </a:t>
            </a:r>
          </a:p>
          <a:p>
            <a:pPr marL="742950" marR="0" lvl="1" indent="-28575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sz="2000" dirty="0" smtClean="0"/>
              <a:t>電子マネーやポイントカード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年金</a:t>
            </a:r>
          </a:p>
          <a:p>
            <a:pPr marL="742950" marR="0" lvl="1" indent="-28575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dirty="0" smtClean="0"/>
              <a:t>基礎年金番号や加入した年金の種類などの公的年金に関すること </a:t>
            </a:r>
          </a:p>
          <a:p>
            <a:pPr marL="742950" marR="0" lvl="1" indent="-28575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dirty="0" smtClean="0"/>
              <a:t>企業年金や個人年金などの私的年金に関すること </a:t>
            </a:r>
          </a:p>
          <a:p>
            <a:pPr marL="742950" marR="0" lvl="1" indent="-28575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dirty="0" smtClean="0"/>
              <a:t>年金の加入履歴を確認するための学歴や職歴一覧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保険</a:t>
            </a:r>
          </a:p>
          <a:p>
            <a:pPr marL="742950" marR="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ja-JP" altLang="en-US" sz="1600" dirty="0" smtClean="0"/>
              <a:t>加入している保険会社名と種類、商品名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所有物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コレクション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財産目的の収集</a:t>
            </a:r>
          </a:p>
          <a:p>
            <a:pPr lvl="1"/>
            <a:r>
              <a:rPr lang="ja-JP" altLang="en-US" dirty="0" smtClean="0"/>
              <a:t>趣味などでの収集</a:t>
            </a:r>
          </a:p>
          <a:p>
            <a:pPr lvl="1"/>
            <a:r>
              <a:rPr lang="ja-JP" altLang="en-US" sz="2400" dirty="0" smtClean="0"/>
              <a:t>書籍・写真・レコード・</a:t>
            </a:r>
            <a:r>
              <a:rPr lang="en-US" altLang="ja-JP" sz="2400" dirty="0" smtClean="0"/>
              <a:t>CD</a:t>
            </a:r>
            <a:r>
              <a:rPr lang="ja-JP" altLang="en-US" sz="2400" dirty="0" smtClean="0"/>
              <a:t>・ビデオ・</a:t>
            </a:r>
            <a:r>
              <a:rPr lang="en-US" altLang="ja-JP" sz="2400" dirty="0" smtClean="0"/>
              <a:t>DVD</a:t>
            </a:r>
            <a:r>
              <a:rPr lang="ja-JP" altLang="en-US" sz="2400" dirty="0" smtClean="0"/>
              <a:t>・食器・陶器など</a:t>
            </a:r>
          </a:p>
          <a:p>
            <a:pPr lvl="1"/>
            <a:r>
              <a:rPr lang="ja-JP" altLang="en-US" dirty="0" smtClean="0"/>
              <a:t>売買や廃棄に対しての注意点</a:t>
            </a:r>
            <a:endParaRPr lang="en-US" altLang="ja-JP" dirty="0" smtClean="0"/>
          </a:p>
          <a:p>
            <a:r>
              <a:rPr kumimoji="1" lang="ja-JP" altLang="en-US" dirty="0" smtClean="0"/>
              <a:t>その他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著作物（小説・絵画・手芸・手紙）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大事な品々</a:t>
            </a:r>
            <a:endParaRPr kumimoji="1" lang="ja-JP" altLang="en-US" dirty="0"/>
          </a:p>
        </p:txBody>
      </p:sp>
      <p:sp>
        <p:nvSpPr>
          <p:cNvPr id="4" name="星 16 3"/>
          <p:cNvSpPr/>
          <p:nvPr/>
        </p:nvSpPr>
        <p:spPr>
          <a:xfrm>
            <a:off x="6156176" y="3789040"/>
            <a:ext cx="2736304" cy="2736304"/>
          </a:xfrm>
          <a:prstGeom prst="star16">
            <a:avLst>
              <a:gd name="adj" fmla="val 43865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処分に対する希望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登録内容・アカウント・</a:t>
            </a:r>
            <a:r>
              <a:rPr kumimoji="1" lang="en-US" altLang="ja-JP" dirty="0" smtClean="0"/>
              <a:t>ID</a:t>
            </a:r>
            <a:r>
              <a:rPr kumimoji="1" lang="ja-JP" altLang="en-US" dirty="0" smtClean="0"/>
              <a:t>・パスワード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万が一の時の家族の対応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サービスの解約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公開情報の閉鎖（非公開）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支払い停止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販売停止</a:t>
            </a:r>
            <a:endParaRPr lang="en-US" altLang="ja-JP" dirty="0" smtClean="0"/>
          </a:p>
          <a:p>
            <a:r>
              <a:rPr lang="ja-JP" altLang="en-US" dirty="0" smtClean="0"/>
              <a:t>リスクとして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支払いが継続される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個人情報漏洩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購入者からのクレーム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ja-JP" altLang="en-US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76056" y="3717032"/>
            <a:ext cx="3785131" cy="224676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kumimoji="1" lang="ja-JP" altLang="en-US" sz="2800" dirty="0" smtClean="0">
                <a:solidFill>
                  <a:schemeClr val="bg1"/>
                </a:solidFill>
              </a:rPr>
              <a:t>遺された家族が被害を被るときがある</a:t>
            </a:r>
            <a:endParaRPr kumimoji="1" lang="en-US" altLang="ja-JP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p"/>
            </a:pPr>
            <a:r>
              <a:rPr kumimoji="1" lang="ja-JP" altLang="en-US" sz="2800" dirty="0" smtClean="0">
                <a:solidFill>
                  <a:schemeClr val="bg1"/>
                </a:solidFill>
              </a:rPr>
              <a:t>云われない苦情・クレームを避ける</a:t>
            </a:r>
            <a:endParaRPr kumimoji="1" lang="en-US" altLang="ja-JP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p"/>
            </a:pPr>
            <a:r>
              <a:rPr lang="ja-JP" altLang="en-US" sz="2800" dirty="0" smtClean="0">
                <a:solidFill>
                  <a:schemeClr val="bg1"/>
                </a:solidFill>
              </a:rPr>
              <a:t>詐欺対策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パソコンやスマホ関連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利用しているパソコンの情報</a:t>
            </a:r>
            <a:endParaRPr kumimoji="1" lang="en-US" altLang="ja-JP" dirty="0" smtClean="0"/>
          </a:p>
          <a:p>
            <a:r>
              <a:rPr lang="ja-JP" altLang="en-US" dirty="0" smtClean="0"/>
              <a:t>起動のパスワード</a:t>
            </a:r>
            <a:endParaRPr lang="en-US" altLang="ja-JP" dirty="0" smtClean="0"/>
          </a:p>
          <a:p>
            <a:r>
              <a:rPr kumimoji="1" lang="ja-JP" altLang="en-US" dirty="0" smtClean="0"/>
              <a:t>重要ファイルの保存場所</a:t>
            </a:r>
            <a:endParaRPr kumimoji="1" lang="en-US" altLang="ja-JP" dirty="0" smtClean="0"/>
          </a:p>
          <a:p>
            <a:r>
              <a:rPr lang="ja-JP" altLang="en-US" dirty="0" smtClean="0"/>
              <a:t>メールアドレスとパスワード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パソコンおよびスマホ（携帯）</a:t>
            </a:r>
            <a:endParaRPr kumimoji="1" lang="en-US" altLang="ja-JP" dirty="0" smtClean="0"/>
          </a:p>
          <a:p>
            <a:r>
              <a:rPr lang="ja-JP" altLang="en-US" dirty="0" smtClean="0"/>
              <a:t>インターネット回線とプロバイダ</a:t>
            </a:r>
            <a:endParaRPr lang="en-US" altLang="ja-JP" dirty="0" smtClean="0"/>
          </a:p>
          <a:p>
            <a:r>
              <a:rPr kumimoji="1" lang="ja-JP" altLang="en-US" dirty="0" smtClean="0"/>
              <a:t>テレビの回線と契約内容</a:t>
            </a:r>
            <a:endParaRPr kumimoji="1" lang="en-US" altLang="ja-JP" dirty="0" smtClean="0"/>
          </a:p>
          <a:p>
            <a:r>
              <a:rPr lang="ja-JP" altLang="en-US" dirty="0" smtClean="0"/>
              <a:t>電話の契約内容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ビジネス イメージのデザイン テンプレート</Template>
  <TotalTime>1614</TotalTime>
  <Words>1145</Words>
  <Application>Microsoft Office PowerPoint</Application>
  <PresentationFormat>画面に合わせる (4:3)</PresentationFormat>
  <Paragraphs>214</Paragraphs>
  <Slides>23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Office テーマ</vt:lpstr>
      <vt:lpstr>パソコンで作るエンディングノート</vt:lpstr>
      <vt:lpstr>エンディングノートとは</vt:lpstr>
      <vt:lpstr>自分のことの基礎情報</vt:lpstr>
      <vt:lpstr>家族・親戚</vt:lpstr>
      <vt:lpstr>財産・所有物</vt:lpstr>
      <vt:lpstr>財産とは</vt:lpstr>
      <vt:lpstr>所有物</vt:lpstr>
      <vt:lpstr>登録内容・アカウント・ID・パスワード</vt:lpstr>
      <vt:lpstr>パソコンやスマホ関連</vt:lpstr>
      <vt:lpstr>定期的に支払っている項目</vt:lpstr>
      <vt:lpstr>預かり品、借用物、管理物件</vt:lpstr>
      <vt:lpstr>貸している、預けている</vt:lpstr>
      <vt:lpstr>記録は削除しない</vt:lpstr>
      <vt:lpstr>病気や介護などへの要望</vt:lpstr>
      <vt:lpstr>保険について</vt:lpstr>
      <vt:lpstr>信条・思想・宗教</vt:lpstr>
      <vt:lpstr>葬儀や法事への要望</vt:lpstr>
      <vt:lpstr>自分のお墓について</vt:lpstr>
      <vt:lpstr>遺言に関すること</vt:lpstr>
      <vt:lpstr>経歴（自分史）</vt:lpstr>
      <vt:lpstr>連絡したい人</vt:lpstr>
      <vt:lpstr>ダウンロード</vt:lpstr>
      <vt:lpstr>最後に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パソコンで作るエンディングノート</dc:title>
  <dc:creator>TikuwaKobo</dc:creator>
  <cp:lastModifiedBy>竹澤　和雄</cp:lastModifiedBy>
  <cp:revision>141</cp:revision>
  <dcterms:created xsi:type="dcterms:W3CDTF">2017-09-13T07:57:12Z</dcterms:created>
  <dcterms:modified xsi:type="dcterms:W3CDTF">2017-11-17T23:30:44Z</dcterms:modified>
</cp:coreProperties>
</file>