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67" r:id="rId15"/>
    <p:sldId id="268" r:id="rId16"/>
    <p:sldId id="269" r:id="rId17"/>
    <p:sldId id="275" r:id="rId18"/>
    <p:sldId id="276" r:id="rId19"/>
    <p:sldId id="271" r:id="rId20"/>
    <p:sldId id="277" r:id="rId21"/>
    <p:sldId id="272" r:id="rId22"/>
    <p:sldId id="278" r:id="rId23"/>
    <p:sldId id="279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B929-3651-4501-87B5-8623E3E68189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3DF1-D334-45FC-AFF1-570786D2CB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dirty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dirty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2 </a:t>
            </a:r>
            <a:r>
              <a:rPr kumimoji="0" lang="ja-JP" altLang="en-US" dirty="0"/>
              <a:t>レベル</a:t>
            </a:r>
          </a:p>
          <a:p>
            <a:pPr lvl="2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3 </a:t>
            </a:r>
            <a:r>
              <a:rPr kumimoji="0" lang="ja-JP" altLang="en-US" dirty="0"/>
              <a:t>レベル</a:t>
            </a:r>
          </a:p>
          <a:p>
            <a:pPr lvl="3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4 </a:t>
            </a:r>
            <a:r>
              <a:rPr kumimoji="0" lang="ja-JP" altLang="en-US" dirty="0"/>
              <a:t>レベル</a:t>
            </a:r>
          </a:p>
          <a:p>
            <a:pPr lvl="4" eaLnBrk="1" latinLnBrk="0" hangingPunct="1"/>
            <a:r>
              <a:rPr kumimoji="0" lang="ja-JP" altLang="en-US" dirty="0"/>
              <a:t>第 </a:t>
            </a:r>
            <a:r>
              <a:rPr kumimoji="0" lang="en-US" altLang="ja-JP" dirty="0"/>
              <a:t>5 </a:t>
            </a:r>
            <a:r>
              <a:rPr kumimoji="0" lang="ja-JP" altLang="en-US" dirty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85FB9B-5701-47F3-B458-6095D85F9067}" type="datetimeFigureOut">
              <a:rPr kumimoji="1" lang="ja-JP" altLang="en-US" smtClean="0"/>
              <a:pPr/>
              <a:t>2023/12/3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17A5E6-6033-4301-8BE0-276CD1731D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b="0" kern="1200" cap="small" baseline="0">
          <a:solidFill>
            <a:schemeClr val="tx2"/>
          </a:solidFill>
          <a:latin typeface="HG明朝E" pitchFamily="17" charset="-128"/>
          <a:ea typeface="HG明朝E" pitchFamily="17" charset="-128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ikuwakb.biz/?p=1047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akesawa.jp/dl/enote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8062664" cy="864095"/>
          </a:xfrm>
        </p:spPr>
        <p:txBody>
          <a:bodyPr>
            <a:normAutofit/>
          </a:bodyPr>
          <a:lstStyle/>
          <a:p>
            <a:r>
              <a:rPr lang="ja-JP" altLang="en-US" dirty="0"/>
              <a:t>パソコンで作るエンディングノート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霞ヶ関北</a:t>
            </a:r>
            <a:r>
              <a:rPr kumimoji="1" lang="en-US" altLang="ja-JP" dirty="0"/>
              <a:t>3</a:t>
            </a:r>
            <a:r>
              <a:rPr kumimoji="1" lang="ja-JP" altLang="en-US" dirty="0"/>
              <a:t>丁目</a:t>
            </a:r>
            <a:endParaRPr kumimoji="1" lang="en-US" altLang="ja-JP" dirty="0"/>
          </a:p>
          <a:p>
            <a:r>
              <a:rPr lang="ja-JP" altLang="en-US" dirty="0"/>
              <a:t>築和工房パソコン教室</a:t>
            </a:r>
            <a:endParaRPr lang="en-US" altLang="ja-JP" dirty="0"/>
          </a:p>
          <a:p>
            <a:r>
              <a:rPr kumimoji="1" lang="ja-JP" altLang="en-US" dirty="0"/>
              <a:t>竹澤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定期的に支払っている項目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会員サービス（ネット、店、</a:t>
            </a:r>
            <a:r>
              <a:rPr kumimoji="1" lang="en-US" altLang="ja-JP" dirty="0"/>
              <a:t>JAF</a:t>
            </a:r>
            <a:r>
              <a:rPr kumimoji="1" lang="ja-JP" altLang="en-US" dirty="0"/>
              <a:t>など）</a:t>
            </a:r>
            <a:endParaRPr kumimoji="1" lang="en-US" altLang="ja-JP" dirty="0"/>
          </a:p>
          <a:p>
            <a:r>
              <a:rPr lang="ja-JP" altLang="en-US" dirty="0"/>
              <a:t>クレジットカード更新</a:t>
            </a:r>
            <a:endParaRPr lang="en-US" altLang="ja-JP" dirty="0"/>
          </a:p>
          <a:p>
            <a:r>
              <a:rPr lang="ja-JP" altLang="en-US" dirty="0"/>
              <a:t>ショッピングサイト更新</a:t>
            </a:r>
            <a:endParaRPr lang="en-US" altLang="ja-JP" dirty="0"/>
          </a:p>
          <a:p>
            <a:r>
              <a:rPr lang="ja-JP" altLang="en-US" dirty="0"/>
              <a:t>アプリサービス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515719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解約方法を明確にしておく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預か</a:t>
            </a:r>
            <a:r>
              <a:rPr lang="ja-JP" altLang="en-US" dirty="0"/>
              <a:t>り品、借用物、管理物件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ささいな項目も記録しておく</a:t>
            </a:r>
          </a:p>
          <a:p>
            <a:r>
              <a:rPr lang="ja-JP" altLang="en-US" dirty="0"/>
              <a:t>所属する団体や組織などで、自分が管理</a:t>
            </a:r>
          </a:p>
          <a:p>
            <a:pPr lvl="1"/>
            <a:r>
              <a:rPr lang="ja-JP" altLang="en-US" dirty="0"/>
              <a:t>クラブ・愛好会・自治会・会社など</a:t>
            </a:r>
          </a:p>
          <a:p>
            <a:pPr lvl="1"/>
            <a:r>
              <a:rPr lang="ja-JP" altLang="en-US" dirty="0"/>
              <a:t>会計、施設の鍵、備品、預かり金など</a:t>
            </a:r>
          </a:p>
          <a:p>
            <a:r>
              <a:rPr lang="ja-JP" altLang="en-US" dirty="0"/>
              <a:t>「ちょっとお借りします」も記録</a:t>
            </a:r>
          </a:p>
          <a:p>
            <a:pPr lvl="1"/>
            <a:r>
              <a:rPr lang="ja-JP" altLang="en-US" dirty="0"/>
              <a:t>書籍、衣裳、機器など短期間で借用するつもり</a:t>
            </a:r>
          </a:p>
          <a:p>
            <a:pPr lvl="1"/>
            <a:r>
              <a:rPr lang="ja-JP" altLang="en-US" dirty="0"/>
              <a:t>つい、返し忘れているものがある</a:t>
            </a:r>
          </a:p>
          <a:p>
            <a:r>
              <a:rPr lang="ja-JP" altLang="en-US" dirty="0"/>
              <a:t>気がついたら、記録しておきましょう。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貸している、預けている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貸していることも記録</a:t>
            </a:r>
          </a:p>
          <a:p>
            <a:r>
              <a:rPr lang="ja-JP" altLang="en-US" dirty="0"/>
              <a:t>貸した時に記録しておくことが一番</a:t>
            </a:r>
            <a:endParaRPr lang="en-US" altLang="ja-JP" dirty="0"/>
          </a:p>
          <a:p>
            <a:r>
              <a:rPr lang="ja-JP" altLang="en-US" dirty="0"/>
              <a:t>記憶をたどって記録する</a:t>
            </a:r>
          </a:p>
          <a:p>
            <a:r>
              <a:rPr lang="ja-JP" altLang="en-US" dirty="0"/>
              <a:t>相手のためになる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記録は削除しない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返却したものは削除しない</a:t>
            </a:r>
            <a:endParaRPr lang="en-US" altLang="ja-JP" dirty="0"/>
          </a:p>
          <a:p>
            <a:r>
              <a:rPr lang="ja-JP" altLang="en-US" dirty="0"/>
              <a:t>「返却済み（●月●日）」と記入</a:t>
            </a:r>
            <a:endParaRPr lang="en-US" altLang="ja-JP" dirty="0"/>
          </a:p>
          <a:p>
            <a:r>
              <a:rPr lang="ja-JP" altLang="en-US" dirty="0"/>
              <a:t>トラブルを防止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病気や介護などへの要望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判断が困難になった場合の財産管理</a:t>
            </a:r>
            <a:endParaRPr kumimoji="1" lang="en-US" altLang="ja-JP" dirty="0"/>
          </a:p>
          <a:p>
            <a:pPr lvl="1"/>
            <a:r>
              <a:rPr lang="ja-JP" altLang="en-US" dirty="0"/>
              <a:t>判断を託す人、管理を任せる人</a:t>
            </a:r>
            <a:endParaRPr lang="en-US" altLang="ja-JP" dirty="0"/>
          </a:p>
          <a:p>
            <a:r>
              <a:rPr lang="ja-JP" altLang="en-US" dirty="0"/>
              <a:t>意識が無い自分への処置希望</a:t>
            </a:r>
            <a:endParaRPr lang="en-US" altLang="ja-JP" dirty="0"/>
          </a:p>
          <a:p>
            <a:pPr lvl="1"/>
            <a:r>
              <a:rPr lang="ja-JP" altLang="en-US" dirty="0"/>
              <a:t>延命処置など</a:t>
            </a:r>
            <a:endParaRPr lang="en-US" altLang="ja-JP" dirty="0"/>
          </a:p>
          <a:p>
            <a:r>
              <a:rPr kumimoji="1" lang="ja-JP" altLang="en-US" dirty="0"/>
              <a:t>病歴と服用している薬</a:t>
            </a:r>
            <a:endParaRPr kumimoji="1" lang="en-US" altLang="ja-JP" dirty="0"/>
          </a:p>
          <a:p>
            <a:pPr lvl="1"/>
            <a:r>
              <a:rPr lang="ja-JP" altLang="en-US" dirty="0"/>
              <a:t>お薬手帳を用意しましょう</a:t>
            </a:r>
            <a:endParaRPr kumimoji="1" lang="en-US" altLang="ja-JP" dirty="0"/>
          </a:p>
          <a:p>
            <a:r>
              <a:rPr kumimoji="1" lang="ja-JP" altLang="en-US" dirty="0"/>
              <a:t>臓器移植への希望</a:t>
            </a:r>
            <a:endParaRPr kumimoji="1" lang="en-US" altLang="ja-JP" dirty="0"/>
          </a:p>
          <a:p>
            <a:pPr lvl="1"/>
            <a:r>
              <a:rPr lang="ja-JP" altLang="en-US"/>
              <a:t>グリーンリボン、臓器移植をキーワードに検索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保険について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３つの保障</a:t>
            </a:r>
            <a:endParaRPr kumimoji="1" lang="en-US" altLang="ja-JP" dirty="0"/>
          </a:p>
          <a:p>
            <a:pPr lvl="1"/>
            <a:r>
              <a:rPr lang="ja-JP" altLang="en-US" dirty="0"/>
              <a:t>国民年金や国民健康保険などの国などによる「公的保障」</a:t>
            </a:r>
          </a:p>
          <a:p>
            <a:pPr lvl="1"/>
            <a:r>
              <a:rPr lang="ja-JP" altLang="en-US" dirty="0"/>
              <a:t>死亡退職金や厚生年金などの「企業保障」</a:t>
            </a:r>
          </a:p>
          <a:p>
            <a:pPr lvl="1"/>
            <a:r>
              <a:rPr lang="ja-JP" altLang="en-US" dirty="0"/>
              <a:t>自分で準備する保険や貯金などの「個人保障」</a:t>
            </a:r>
            <a:endParaRPr kumimoji="1" lang="en-US" altLang="ja-JP" dirty="0"/>
          </a:p>
          <a:p>
            <a:r>
              <a:rPr kumimoji="1" lang="ja-JP" altLang="en-US" dirty="0"/>
              <a:t>加入している保険</a:t>
            </a:r>
            <a:endParaRPr kumimoji="1" lang="en-US" altLang="ja-JP" dirty="0"/>
          </a:p>
          <a:p>
            <a:pPr lvl="1"/>
            <a:r>
              <a:rPr lang="ja-JP" altLang="en-US" dirty="0"/>
              <a:t>保険の種類・金額・保険証書の場所・</a:t>
            </a:r>
            <a:r>
              <a:rPr kumimoji="1" lang="ja-JP" altLang="en-US" dirty="0"/>
              <a:t>受取人</a:t>
            </a:r>
            <a:endParaRPr kumimoji="1" lang="en-US" altLang="ja-JP" dirty="0"/>
          </a:p>
          <a:p>
            <a:pPr lvl="1"/>
            <a:r>
              <a:rPr lang="ja-JP" altLang="en-US" dirty="0"/>
              <a:t>保険の内容を改めて確認しておく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信条・思想・宗教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家族が知らない自分の「心」の中</a:t>
            </a:r>
            <a:endParaRPr kumimoji="1" lang="en-US" altLang="ja-JP" dirty="0"/>
          </a:p>
          <a:p>
            <a:r>
              <a:rPr kumimoji="1" lang="ja-JP" altLang="en-US" dirty="0"/>
              <a:t>信条や思想、宗教は自分に大きく影響</a:t>
            </a:r>
            <a:endParaRPr kumimoji="1" lang="en-US" altLang="ja-JP" dirty="0"/>
          </a:p>
          <a:p>
            <a:r>
              <a:rPr lang="ja-JP" altLang="en-US" dirty="0"/>
              <a:t>世話になったことも多い</a:t>
            </a:r>
            <a:endParaRPr lang="en-US" altLang="ja-JP" dirty="0"/>
          </a:p>
          <a:p>
            <a:r>
              <a:rPr kumimoji="1" lang="ja-JP" altLang="en-US" dirty="0"/>
              <a:t>家族に知らせる機会を設けづらい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葬儀や法事への要望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お墓のこと</a:t>
            </a:r>
            <a:endParaRPr kumimoji="1" lang="en-US" altLang="ja-JP" dirty="0"/>
          </a:p>
          <a:p>
            <a:pPr lvl="1"/>
            <a:r>
              <a:rPr lang="ja-JP" altLang="en-US" dirty="0"/>
              <a:t>準備しているお墓などを家族に伝える</a:t>
            </a:r>
            <a:endParaRPr lang="en-US" altLang="ja-JP" dirty="0"/>
          </a:p>
          <a:p>
            <a:r>
              <a:rPr lang="ja-JP" altLang="en-US" dirty="0"/>
              <a:t>葬儀や法事の規模</a:t>
            </a:r>
            <a:endParaRPr lang="en-US" altLang="ja-JP" dirty="0"/>
          </a:p>
          <a:p>
            <a:pPr lvl="1"/>
            <a:r>
              <a:rPr kumimoji="1" lang="ja-JP" altLang="en-US" dirty="0"/>
              <a:t>自分の思いと異なる過度な儀式</a:t>
            </a:r>
            <a:endParaRPr kumimoji="1" lang="en-US" altLang="ja-JP" dirty="0"/>
          </a:p>
          <a:p>
            <a:r>
              <a:rPr lang="ja-JP" altLang="en-US" dirty="0"/>
              <a:t>宗教・宗派を確認しておく</a:t>
            </a:r>
            <a:endParaRPr lang="en-US" altLang="ja-JP" dirty="0"/>
          </a:p>
          <a:p>
            <a:pPr lvl="1"/>
            <a:r>
              <a:rPr lang="ja-JP" altLang="en-US"/>
              <a:t>信じている宗教・宗派がない場合の希望</a:t>
            </a:r>
            <a:endParaRPr lang="en-US" altLang="ja-JP" dirty="0"/>
          </a:p>
          <a:p>
            <a:r>
              <a:rPr kumimoji="1" lang="ja-JP" altLang="en-US" dirty="0"/>
              <a:t>互助会などの加入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自分のお墓について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代々</a:t>
            </a:r>
            <a:r>
              <a:rPr kumimoji="1" lang="ja-JP" altLang="en-US" dirty="0"/>
              <a:t>の墓があるなら、場所を記録</a:t>
            </a:r>
            <a:endParaRPr kumimoji="1" lang="en-US" altLang="ja-JP" dirty="0"/>
          </a:p>
          <a:p>
            <a:pPr lvl="1"/>
            <a:r>
              <a:rPr lang="ja-JP" altLang="en-US" dirty="0"/>
              <a:t>寺、教会なども記録</a:t>
            </a:r>
            <a:endParaRPr kumimoji="1" lang="en-US" altLang="ja-JP" dirty="0"/>
          </a:p>
          <a:p>
            <a:r>
              <a:rPr kumimoji="1" lang="ja-JP" altLang="en-US" dirty="0"/>
              <a:t>自分の墓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用意している場合は場所・詳細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これから用意する場合は、要望事項</a:t>
            </a:r>
            <a:endParaRPr kumimoji="1" lang="en-US" altLang="ja-JP" dirty="0"/>
          </a:p>
          <a:p>
            <a:r>
              <a:rPr lang="ja-JP" altLang="en-US" dirty="0"/>
              <a:t>一緒に墓に入る人への要望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遺言に関すること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法的な効力は無い</a:t>
            </a:r>
            <a:endParaRPr kumimoji="1" lang="en-US" altLang="ja-JP" dirty="0"/>
          </a:p>
          <a:p>
            <a:pPr lvl="1"/>
            <a:r>
              <a:rPr lang="ja-JP" altLang="en-US" dirty="0"/>
              <a:t>エンディングノートは要望だけ</a:t>
            </a:r>
            <a:endParaRPr lang="en-US" altLang="ja-JP" dirty="0"/>
          </a:p>
          <a:p>
            <a:r>
              <a:rPr lang="ja-JP" altLang="en-US" dirty="0"/>
              <a:t>遺言状を作成する準備</a:t>
            </a:r>
            <a:endParaRPr lang="en-US" altLang="ja-JP" dirty="0"/>
          </a:p>
          <a:p>
            <a:pPr lvl="1"/>
            <a:r>
              <a:rPr kumimoji="1" lang="ja-JP" altLang="en-US" dirty="0"/>
              <a:t>実際に記入すると気づかないことが見える</a:t>
            </a:r>
            <a:endParaRPr kumimoji="1" lang="en-US" altLang="ja-JP" dirty="0"/>
          </a:p>
          <a:p>
            <a:r>
              <a:rPr lang="ja-JP" altLang="en-US" dirty="0"/>
              <a:t>自分の知らない人の介入を防ぐ</a:t>
            </a:r>
            <a:endParaRPr lang="en-US" altLang="ja-JP" dirty="0"/>
          </a:p>
          <a:p>
            <a:pPr lvl="1"/>
            <a:r>
              <a:rPr kumimoji="1" lang="ja-JP" altLang="en-US" dirty="0"/>
              <a:t>自分の死後、知らない人が子どもを名乗る</a:t>
            </a:r>
            <a:endParaRPr kumimoji="1" lang="en-US" altLang="ja-JP" dirty="0"/>
          </a:p>
          <a:p>
            <a:r>
              <a:rPr lang="ja-JP" altLang="en-US" dirty="0"/>
              <a:t>死後の家族間の混乱を防ぐ</a:t>
            </a:r>
            <a:endParaRPr lang="en-US" altLang="ja-JP" dirty="0"/>
          </a:p>
          <a:p>
            <a:pPr lvl="1"/>
            <a:r>
              <a:rPr kumimoji="1" lang="ja-JP" altLang="en-US" dirty="0"/>
              <a:t>意志を示すことが第一歩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エンディングノートとは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自分のことを家族に知らせる</a:t>
            </a:r>
            <a:endParaRPr kumimoji="1" lang="en-US" altLang="ja-JP" dirty="0"/>
          </a:p>
          <a:p>
            <a:pPr lvl="1"/>
            <a:r>
              <a:rPr lang="ja-JP" altLang="en-US" dirty="0"/>
              <a:t>家族は自分のことを意外に知らない</a:t>
            </a:r>
            <a:endParaRPr lang="en-US" altLang="ja-JP" dirty="0"/>
          </a:p>
          <a:p>
            <a:pPr lvl="1"/>
            <a:r>
              <a:rPr kumimoji="1" lang="ja-JP" altLang="en-US" dirty="0"/>
              <a:t>親族・友人・知人</a:t>
            </a:r>
            <a:endParaRPr kumimoji="1" lang="en-US" altLang="ja-JP" dirty="0"/>
          </a:p>
          <a:p>
            <a:r>
              <a:rPr lang="ja-JP" altLang="en-US" dirty="0"/>
              <a:t>自分の意識が無くなったときの対応</a:t>
            </a:r>
            <a:endParaRPr lang="en-US" altLang="ja-JP" dirty="0"/>
          </a:p>
          <a:p>
            <a:pPr lvl="1"/>
            <a:r>
              <a:rPr lang="ja-JP" altLang="en-US" dirty="0"/>
              <a:t>延命処置、臓器移植などの医療行為への希望</a:t>
            </a:r>
            <a:endParaRPr lang="en-US" altLang="ja-JP" dirty="0"/>
          </a:p>
          <a:p>
            <a:pPr lvl="1"/>
            <a:r>
              <a:rPr lang="ja-JP" altLang="en-US" dirty="0"/>
              <a:t>葬式・墓地などへの希望</a:t>
            </a:r>
            <a:endParaRPr lang="en-US" altLang="ja-JP" dirty="0"/>
          </a:p>
          <a:p>
            <a:r>
              <a:rPr lang="ja-JP" altLang="en-US" dirty="0"/>
              <a:t>遺言</a:t>
            </a:r>
            <a:endParaRPr lang="en-US" altLang="ja-JP" dirty="0"/>
          </a:p>
          <a:p>
            <a:pPr lvl="1"/>
            <a:r>
              <a:rPr lang="ja-JP" altLang="en-US" dirty="0"/>
              <a:t>遺言、財産や持ち物の処分</a:t>
            </a:r>
            <a:endParaRPr lang="en-US" altLang="ja-JP" dirty="0"/>
          </a:p>
          <a:p>
            <a:pPr lvl="1"/>
            <a:r>
              <a:rPr lang="ja-JP" altLang="en-US" dirty="0"/>
              <a:t>エンディングノートは法的効力がない</a:t>
            </a:r>
            <a:endParaRPr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経歴（自分史）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自分の過去を振り返る</a:t>
            </a:r>
            <a:endParaRPr kumimoji="1" lang="en-US" altLang="ja-JP" dirty="0"/>
          </a:p>
          <a:p>
            <a:pPr lvl="1"/>
            <a:r>
              <a:rPr lang="ja-JP" altLang="en-US" dirty="0"/>
              <a:t>節目（入学、成人、就職、結婚、子ども）</a:t>
            </a:r>
            <a:endParaRPr lang="en-US" altLang="ja-JP" dirty="0"/>
          </a:p>
          <a:p>
            <a:pPr lvl="1"/>
            <a:r>
              <a:rPr kumimoji="1" lang="en-US" altLang="ja-JP" dirty="0"/>
              <a:t>10</a:t>
            </a:r>
            <a:r>
              <a:rPr kumimoji="1" lang="ja-JP" altLang="en-US" dirty="0"/>
              <a:t>代の思い出、</a:t>
            </a:r>
            <a:r>
              <a:rPr kumimoji="1" lang="en-US" altLang="ja-JP" dirty="0"/>
              <a:t>20</a:t>
            </a:r>
            <a:r>
              <a:rPr kumimoji="1" lang="ja-JP" altLang="en-US" dirty="0"/>
              <a:t>代、</a:t>
            </a:r>
            <a:r>
              <a:rPr kumimoji="1" lang="en-US" altLang="ja-JP" dirty="0"/>
              <a:t>30</a:t>
            </a:r>
            <a:r>
              <a:rPr kumimoji="1" lang="ja-JP" altLang="en-US" dirty="0"/>
              <a:t>代、</a:t>
            </a:r>
            <a:r>
              <a:rPr kumimoji="1" lang="en-US" altLang="ja-JP" dirty="0"/>
              <a:t>40</a:t>
            </a:r>
            <a:r>
              <a:rPr kumimoji="1" lang="ja-JP" altLang="en-US" dirty="0"/>
              <a:t>代、</a:t>
            </a:r>
            <a:r>
              <a:rPr kumimoji="1" lang="en-US" altLang="ja-JP" dirty="0"/>
              <a:t>50</a:t>
            </a:r>
            <a:r>
              <a:rPr kumimoji="1" lang="ja-JP" altLang="en-US" dirty="0"/>
              <a:t>代</a:t>
            </a:r>
            <a:endParaRPr kumimoji="1" lang="en-US" altLang="ja-JP" dirty="0"/>
          </a:p>
          <a:p>
            <a:pPr lvl="1"/>
            <a:r>
              <a:rPr lang="ja-JP" altLang="en-US" dirty="0"/>
              <a:t>節目の西暦をインターネットで調べる</a:t>
            </a:r>
            <a:endParaRPr lang="en-US" altLang="ja-JP" dirty="0"/>
          </a:p>
          <a:p>
            <a:pPr lvl="1"/>
            <a:r>
              <a:rPr kumimoji="1" lang="ja-JP" altLang="en-US" dirty="0"/>
              <a:t>自分の年表を作成</a:t>
            </a:r>
            <a:endParaRPr kumimoji="1" lang="en-US" altLang="ja-JP" dirty="0"/>
          </a:p>
          <a:p>
            <a:r>
              <a:rPr lang="ja-JP" altLang="en-US" dirty="0"/>
              <a:t>これからの人生への目標を見つける</a:t>
            </a:r>
            <a:endParaRPr lang="en-US" altLang="ja-JP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連絡したい人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知らせておきたい人をリストアップ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親族・友人・仕事関係・知人・地域</a:t>
            </a:r>
            <a:endParaRPr kumimoji="1" lang="en-US" altLang="ja-JP" dirty="0"/>
          </a:p>
          <a:p>
            <a:r>
              <a:rPr lang="ja-JP" altLang="en-US" dirty="0"/>
              <a:t>家族が知らない「知り合い」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ダウンロード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http://tikuwakb.biz/?p=1047</a:t>
            </a:r>
            <a:endParaRPr lang="en-US" altLang="ja-JP" dirty="0"/>
          </a:p>
          <a:p>
            <a:pPr lvl="1"/>
            <a:r>
              <a:rPr kumimoji="1" lang="ja-JP" altLang="en-US" dirty="0"/>
              <a:t>もしくは</a:t>
            </a:r>
            <a:endParaRPr kumimoji="1" lang="en-US" altLang="ja-JP" dirty="0"/>
          </a:p>
          <a:p>
            <a:r>
              <a:rPr lang="en-US" altLang="ja-JP" dirty="0">
                <a:hlinkClick r:id="rId4"/>
              </a:rPr>
              <a:t>http://takesawa.jp/dl/enote/</a:t>
            </a:r>
            <a:endParaRPr lang="en-US" altLang="ja-JP" dirty="0"/>
          </a:p>
          <a:p>
            <a:r>
              <a:rPr kumimoji="1" lang="en-US" altLang="ja-JP" dirty="0"/>
              <a:t>Word</a:t>
            </a:r>
            <a:r>
              <a:rPr kumimoji="1" lang="ja-JP" altLang="en-US" dirty="0"/>
              <a:t>ファイルのダウンロード</a:t>
            </a:r>
            <a:endParaRPr kumimoji="1" lang="en-US" altLang="ja-JP" dirty="0"/>
          </a:p>
          <a:p>
            <a:r>
              <a:rPr lang="en-US" altLang="ja-JP" dirty="0"/>
              <a:t>Google </a:t>
            </a:r>
            <a:r>
              <a:rPr lang="ja-JP" altLang="en-US" dirty="0"/>
              <a:t>ドキュメントとして利用できます</a:t>
            </a:r>
            <a:endParaRPr lang="en-US" altLang="ja-JP" dirty="0"/>
          </a:p>
          <a:p>
            <a:r>
              <a:rPr kumimoji="1" lang="ja-JP" altLang="en-US" dirty="0"/>
              <a:t>スマホ</a:t>
            </a:r>
            <a:r>
              <a:rPr lang="ja-JP" altLang="en-US" dirty="0"/>
              <a:t>でも編集が可能です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最後に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124943"/>
          </a:xfrm>
        </p:spPr>
        <p:txBody>
          <a:bodyPr/>
          <a:lstStyle/>
          <a:p>
            <a:r>
              <a:rPr kumimoji="1" lang="ja-JP" altLang="en-US" sz="3600" dirty="0"/>
              <a:t>エンディングノートという名前を借りた「家族」に「自分のこと」を知らせる記録帳です</a:t>
            </a:r>
            <a:endParaRPr kumimoji="1" lang="en-US" altLang="ja-JP" sz="3600" dirty="0"/>
          </a:p>
          <a:p>
            <a:r>
              <a:rPr lang="ja-JP" altLang="en-US" sz="3600" dirty="0"/>
              <a:t>時間をかけ、手直し・追加を繰り返して作成していく記録です</a:t>
            </a:r>
            <a:endParaRPr kumimoji="1" lang="en-US" altLang="ja-JP" sz="3600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4869160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築和工房／竹澤和雄</a:t>
            </a:r>
            <a:endParaRPr kumimoji="1" lang="en-US" altLang="ja-JP" sz="2800" dirty="0"/>
          </a:p>
          <a:p>
            <a:r>
              <a:rPr kumimoji="1" lang="en-US" altLang="ja-JP" sz="2800" dirty="0"/>
              <a:t>takesawa.jp / tikuwakb.biz</a:t>
            </a:r>
          </a:p>
          <a:p>
            <a:r>
              <a:rPr lang="en-US" altLang="ja-JP" sz="2800" dirty="0"/>
              <a:t>049-232-0989 / 080-5474-1291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869160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今後の参考に</a:t>
            </a:r>
            <a:r>
              <a:rPr lang="ja-JP" altLang="en-US" sz="4000" spc="-11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なれば幸いです</a:t>
            </a:r>
            <a:endParaRPr kumimoji="1" lang="ja-JP" altLang="en-US" sz="4000" spc="-110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自分のことの基礎情報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氏名</a:t>
            </a:r>
            <a:endParaRPr lang="en-US" altLang="ja-JP" dirty="0"/>
          </a:p>
          <a:p>
            <a:r>
              <a:rPr lang="ja-JP" altLang="en-US" dirty="0"/>
              <a:t>誕生日</a:t>
            </a:r>
            <a:endParaRPr lang="en-US" altLang="ja-JP" dirty="0"/>
          </a:p>
          <a:p>
            <a:r>
              <a:rPr lang="ja-JP" altLang="en-US" dirty="0"/>
              <a:t>居住地（住所）</a:t>
            </a:r>
            <a:endParaRPr lang="en-US" altLang="ja-JP" dirty="0"/>
          </a:p>
          <a:p>
            <a:r>
              <a:rPr lang="ja-JP" altLang="en-US" dirty="0"/>
              <a:t>本籍地 </a:t>
            </a:r>
          </a:p>
          <a:p>
            <a:r>
              <a:rPr lang="ja-JP" altLang="en-US" dirty="0"/>
              <a:t>勤務先 </a:t>
            </a:r>
          </a:p>
          <a:p>
            <a:r>
              <a:rPr lang="ja-JP" altLang="en-US" dirty="0"/>
              <a:t>健康保険証やパスポートの保管場所 </a:t>
            </a:r>
          </a:p>
          <a:p>
            <a:r>
              <a:rPr lang="ja-JP" altLang="en-US" dirty="0"/>
              <a:t>住民票コード </a:t>
            </a:r>
          </a:p>
          <a:p>
            <a:r>
              <a:rPr lang="ja-JP" altLang="en-US" dirty="0"/>
              <a:t>マイナンバー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家族・親戚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家族や親戚を記録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親族とは配偶者、血族で</a:t>
            </a:r>
            <a:r>
              <a:rPr kumimoji="1" lang="en-US" altLang="ja-JP" dirty="0"/>
              <a:t>6</a:t>
            </a:r>
            <a:r>
              <a:rPr kumimoji="1" lang="ja-JP" altLang="en-US" dirty="0"/>
              <a:t>親等、姻族で</a:t>
            </a:r>
            <a:r>
              <a:rPr kumimoji="1" lang="en-US" altLang="ja-JP" dirty="0"/>
              <a:t>3</a:t>
            </a:r>
            <a:r>
              <a:rPr kumimoji="1" lang="ja-JP" altLang="en-US" dirty="0"/>
              <a:t>親等</a:t>
            </a:r>
            <a:endParaRPr kumimoji="1" lang="en-US" altLang="ja-JP" dirty="0"/>
          </a:p>
          <a:p>
            <a:pPr lvl="1"/>
            <a:r>
              <a:rPr lang="ja-JP" altLang="en-US" dirty="0"/>
              <a:t>実質的には</a:t>
            </a:r>
            <a:r>
              <a:rPr lang="en-US" altLang="ja-JP" dirty="0"/>
              <a:t>4</a:t>
            </a:r>
            <a:r>
              <a:rPr lang="ja-JP" altLang="en-US" dirty="0"/>
              <a:t>親等（いとこ、甥姪の子まで）が目安</a:t>
            </a:r>
            <a:endParaRPr kumimoji="1" lang="en-US" altLang="ja-JP" dirty="0"/>
          </a:p>
          <a:p>
            <a:r>
              <a:rPr lang="ja-JP" altLang="en-US" dirty="0"/>
              <a:t>家族が知らない自分の家族の存在</a:t>
            </a:r>
            <a:endParaRPr lang="en-US" altLang="ja-JP" dirty="0"/>
          </a:p>
          <a:p>
            <a:pPr lvl="1"/>
            <a:r>
              <a:rPr lang="ja-JP" altLang="en-US" dirty="0"/>
              <a:t>結婚前の付き合い</a:t>
            </a:r>
            <a:r>
              <a:rPr lang="en-US" altLang="ja-JP" dirty="0"/>
              <a:t>	</a:t>
            </a:r>
            <a:r>
              <a:rPr lang="ja-JP" altLang="en-US" dirty="0"/>
              <a:t>離婚</a:t>
            </a:r>
            <a:endParaRPr lang="en-US" altLang="ja-JP" dirty="0"/>
          </a:p>
          <a:p>
            <a:pPr lvl="1"/>
            <a:r>
              <a:rPr lang="ja-JP" altLang="en-US" dirty="0"/>
              <a:t>知らせていない付き合い</a:t>
            </a:r>
            <a:r>
              <a:rPr lang="en-US" altLang="ja-JP" dirty="0"/>
              <a:t>	</a:t>
            </a:r>
            <a:r>
              <a:rPr lang="ja-JP" altLang="en-US" dirty="0"/>
              <a:t>恩返し</a:t>
            </a:r>
            <a:endParaRPr lang="en-US" altLang="ja-JP" dirty="0"/>
          </a:p>
          <a:p>
            <a:r>
              <a:rPr kumimoji="1" lang="ja-JP" altLang="en-US" dirty="0"/>
              <a:t>相続などの混乱を防ぐ目的もある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死後、家族に知らない人が訪ねることもあります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財産・所有物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財産とは、経済価値のあるもの</a:t>
            </a:r>
            <a:endParaRPr kumimoji="1" lang="en-US" altLang="ja-JP" dirty="0"/>
          </a:p>
          <a:p>
            <a:pPr lvl="1"/>
            <a:r>
              <a:rPr lang="ja-JP" altLang="en-US" dirty="0"/>
              <a:t>金銭や土地・建物・家具・商品など</a:t>
            </a:r>
            <a:endParaRPr lang="en-US" altLang="ja-JP" dirty="0"/>
          </a:p>
          <a:p>
            <a:r>
              <a:rPr kumimoji="1" lang="ja-JP" altLang="en-US" dirty="0"/>
              <a:t>負の財産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借金・借りているモノ、ローンなど</a:t>
            </a:r>
            <a:endParaRPr kumimoji="1" lang="en-US" altLang="ja-JP" dirty="0"/>
          </a:p>
          <a:p>
            <a:pPr lvl="1"/>
            <a:r>
              <a:rPr lang="ja-JP" altLang="en-US" dirty="0"/>
              <a:t>空き家・空き地などで、財産価値よりも管理費や税金が多くなる物件がある</a:t>
            </a:r>
            <a:endParaRPr lang="en-US" altLang="ja-JP" dirty="0"/>
          </a:p>
          <a:p>
            <a:pPr lvl="1"/>
            <a:r>
              <a:rPr kumimoji="1" lang="ja-JP" altLang="en-US" dirty="0"/>
              <a:t>財産と思う物件でも、処分が高額になる場合もある</a:t>
            </a:r>
            <a:endParaRPr kumimoji="1" lang="en-US" altLang="ja-JP" dirty="0"/>
          </a:p>
          <a:p>
            <a:r>
              <a:rPr kumimoji="1" lang="ja-JP" altLang="en-US" dirty="0"/>
              <a:t>エンディングノート紛失・盗難を想定する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口座番号を記入しても暗証番号は記載しない</a:t>
            </a:r>
            <a:endParaRPr kumimoji="1" lang="en-US" altLang="ja-JP" dirty="0"/>
          </a:p>
          <a:p>
            <a:pPr lvl="1"/>
            <a:r>
              <a:rPr lang="ja-JP" altLang="en-US" dirty="0"/>
              <a:t>別紙などを用意して、不正利用を防ぐ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財産とは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4330824" cy="489654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/>
              <a:t>預貯金</a:t>
            </a:r>
          </a:p>
          <a:p>
            <a:pPr lvl="1"/>
            <a:r>
              <a:rPr lang="ja-JP" altLang="en-US" sz="2000" dirty="0"/>
              <a:t>銀行名や口座番号、ネットバンキング用の</a:t>
            </a:r>
            <a:r>
              <a:rPr lang="en-US" altLang="ja-JP" sz="2000" dirty="0"/>
              <a:t>ID</a:t>
            </a:r>
            <a:r>
              <a:rPr lang="ja-JP" altLang="en-US" sz="2000" dirty="0"/>
              <a:t>など	</a:t>
            </a:r>
          </a:p>
          <a:p>
            <a:pPr lvl="1"/>
            <a:r>
              <a:rPr lang="ja-JP" altLang="en-US" sz="2000" dirty="0"/>
              <a:t>公共料金やクレジットカードなどの自動引き落としの情報</a:t>
            </a:r>
          </a:p>
          <a:p>
            <a:r>
              <a:rPr lang="ja-JP" altLang="en-US" dirty="0"/>
              <a:t>資産</a:t>
            </a:r>
          </a:p>
          <a:p>
            <a:pPr lvl="1"/>
            <a:r>
              <a:rPr lang="ja-JP" altLang="en-US" sz="2000" dirty="0"/>
              <a:t>有価証券やその他の金融資産 </a:t>
            </a:r>
          </a:p>
          <a:p>
            <a:pPr lvl="1"/>
            <a:r>
              <a:rPr lang="ja-JP" altLang="en-US" sz="2000" dirty="0"/>
              <a:t>不動産に関すること </a:t>
            </a:r>
          </a:p>
          <a:p>
            <a:pPr lvl="1"/>
            <a:r>
              <a:rPr lang="ja-JP" altLang="en-US" sz="2000" dirty="0"/>
              <a:t>骨とう品や貴金属などの資産価値があるもの </a:t>
            </a:r>
          </a:p>
          <a:p>
            <a:pPr lvl="1"/>
            <a:r>
              <a:rPr lang="ja-JP" altLang="en-US" sz="2000" dirty="0"/>
              <a:t>貸金庫やトランクルームなどの有無 </a:t>
            </a:r>
          </a:p>
          <a:p>
            <a:pPr lvl="1"/>
            <a:r>
              <a:rPr lang="ja-JP" altLang="en-US" sz="2000" dirty="0"/>
              <a:t>貸しているお金</a:t>
            </a:r>
          </a:p>
          <a:p>
            <a:r>
              <a:rPr lang="ja-JP" altLang="en-US" dirty="0"/>
              <a:t>借入金ローン</a:t>
            </a:r>
          </a:p>
          <a:p>
            <a:pPr lvl="1"/>
            <a:r>
              <a:rPr lang="ja-JP" altLang="en-US" sz="1800" dirty="0"/>
              <a:t>借入先名や返済方法、担保の有無など </a:t>
            </a:r>
          </a:p>
          <a:p>
            <a:pPr lvl="1"/>
            <a:r>
              <a:rPr lang="ja-JP" altLang="en-US" sz="1800" dirty="0"/>
              <a:t>借金の保証人などの保証債務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932040" y="1556792"/>
            <a:ext cx="3682752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クレジットカード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2000" dirty="0"/>
              <a:t>カード名称やカード番号の一部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2000" dirty="0"/>
              <a:t>電子マネーやポイントカード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年金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/>
              <a:t>基礎年金番号や加入した年金の種類などの公的年金に関すること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/>
              <a:t>企業年金や個人年金などの私的年金に関すること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/>
              <a:t>年金の加入履歴を確認するための学歴や職歴一覧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保険</a:t>
            </a:r>
          </a:p>
          <a:p>
            <a:pPr marL="742950" marR="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1600" dirty="0"/>
              <a:t>加入している保険会社名と種類、商品名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所有物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/>
              <a:t>コレクション</a:t>
            </a:r>
            <a:endParaRPr kumimoji="1" lang="en-US" altLang="ja-JP" dirty="0"/>
          </a:p>
          <a:p>
            <a:pPr lvl="1"/>
            <a:r>
              <a:rPr lang="ja-JP" altLang="en-US" dirty="0"/>
              <a:t>財産目的の収集</a:t>
            </a:r>
          </a:p>
          <a:p>
            <a:pPr lvl="1"/>
            <a:r>
              <a:rPr lang="ja-JP" altLang="en-US" dirty="0"/>
              <a:t>趣味などでの収集</a:t>
            </a:r>
          </a:p>
          <a:p>
            <a:pPr lvl="1"/>
            <a:r>
              <a:rPr lang="ja-JP" altLang="en-US" sz="2400" dirty="0"/>
              <a:t>書籍・写真・レコード・</a:t>
            </a:r>
            <a:r>
              <a:rPr lang="en-US" altLang="ja-JP" sz="2400" dirty="0"/>
              <a:t>CD</a:t>
            </a:r>
            <a:r>
              <a:rPr lang="ja-JP" altLang="en-US" sz="2400" dirty="0"/>
              <a:t>・ビデオ・</a:t>
            </a:r>
            <a:r>
              <a:rPr lang="en-US" altLang="ja-JP" sz="2400" dirty="0"/>
              <a:t>DVD</a:t>
            </a:r>
            <a:r>
              <a:rPr lang="ja-JP" altLang="en-US" sz="2400" dirty="0"/>
              <a:t>・食器・陶器など</a:t>
            </a:r>
          </a:p>
          <a:p>
            <a:pPr lvl="1"/>
            <a:r>
              <a:rPr lang="ja-JP" altLang="en-US" dirty="0"/>
              <a:t>売買や廃棄に対しての注意点</a:t>
            </a:r>
            <a:endParaRPr lang="en-US" altLang="ja-JP" dirty="0"/>
          </a:p>
          <a:p>
            <a:r>
              <a:rPr kumimoji="1" lang="ja-JP" altLang="en-US" dirty="0"/>
              <a:t>その他</a:t>
            </a:r>
            <a:endParaRPr kumimoji="1" lang="en-US" altLang="ja-JP" dirty="0"/>
          </a:p>
          <a:p>
            <a:pPr lvl="1"/>
            <a:r>
              <a:rPr lang="ja-JP" altLang="en-US" dirty="0"/>
              <a:t>著作物（小説・絵画・手芸・手紙）</a:t>
            </a:r>
            <a:endParaRPr lang="en-US" altLang="ja-JP" dirty="0"/>
          </a:p>
          <a:p>
            <a:pPr lvl="1"/>
            <a:r>
              <a:rPr kumimoji="1" lang="ja-JP" altLang="en-US" dirty="0"/>
              <a:t>大事な品々</a:t>
            </a:r>
          </a:p>
        </p:txBody>
      </p:sp>
      <p:sp>
        <p:nvSpPr>
          <p:cNvPr id="4" name="星 16 3"/>
          <p:cNvSpPr/>
          <p:nvPr/>
        </p:nvSpPr>
        <p:spPr>
          <a:xfrm>
            <a:off x="6156176" y="3789040"/>
            <a:ext cx="2736304" cy="2736304"/>
          </a:xfrm>
          <a:prstGeom prst="star16">
            <a:avLst>
              <a:gd name="adj" fmla="val 43865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処分に対する希望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登録内容・アカウント・</a:t>
            </a:r>
            <a:r>
              <a:rPr kumimoji="1" lang="en-US" altLang="ja-JP" dirty="0"/>
              <a:t>ID</a:t>
            </a:r>
            <a:r>
              <a:rPr kumimoji="1" lang="ja-JP" altLang="en-US" dirty="0"/>
              <a:t>・パスワード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万が一の時の家族の対応</a:t>
            </a:r>
            <a:endParaRPr lang="en-US" altLang="ja-JP" dirty="0"/>
          </a:p>
          <a:p>
            <a:pPr lvl="1"/>
            <a:r>
              <a:rPr lang="ja-JP" altLang="en-US" dirty="0"/>
              <a:t>サービスの解約</a:t>
            </a:r>
            <a:endParaRPr lang="en-US" altLang="ja-JP" dirty="0"/>
          </a:p>
          <a:p>
            <a:pPr lvl="1"/>
            <a:r>
              <a:rPr lang="ja-JP" altLang="en-US" dirty="0"/>
              <a:t>公開情報の閉鎖（非公開）</a:t>
            </a:r>
            <a:endParaRPr lang="en-US" altLang="ja-JP" dirty="0"/>
          </a:p>
          <a:p>
            <a:pPr lvl="1"/>
            <a:r>
              <a:rPr lang="ja-JP" altLang="en-US" dirty="0"/>
              <a:t>支払い停止</a:t>
            </a:r>
            <a:endParaRPr lang="en-US" altLang="ja-JP" dirty="0"/>
          </a:p>
          <a:p>
            <a:pPr lvl="1"/>
            <a:r>
              <a:rPr lang="ja-JP" altLang="en-US" dirty="0"/>
              <a:t>販売停止</a:t>
            </a:r>
            <a:endParaRPr lang="en-US" altLang="ja-JP" dirty="0"/>
          </a:p>
          <a:p>
            <a:r>
              <a:rPr lang="ja-JP" altLang="en-US" dirty="0"/>
              <a:t>リスクとして</a:t>
            </a:r>
            <a:endParaRPr lang="en-US" altLang="ja-JP" dirty="0"/>
          </a:p>
          <a:p>
            <a:pPr lvl="1"/>
            <a:r>
              <a:rPr lang="ja-JP" altLang="en-US" dirty="0"/>
              <a:t>支払いが継続される</a:t>
            </a:r>
            <a:endParaRPr lang="en-US" altLang="ja-JP" dirty="0"/>
          </a:p>
          <a:p>
            <a:pPr lvl="1"/>
            <a:r>
              <a:rPr lang="ja-JP" altLang="en-US" dirty="0"/>
              <a:t>個人情報漏洩</a:t>
            </a:r>
            <a:endParaRPr lang="en-US" altLang="ja-JP" dirty="0"/>
          </a:p>
          <a:p>
            <a:pPr lvl="1"/>
            <a:r>
              <a:rPr lang="ja-JP" altLang="en-US" dirty="0"/>
              <a:t>購入者からのクレーム</a:t>
            </a:r>
            <a:endParaRPr lang="en-US" altLang="ja-JP" dirty="0"/>
          </a:p>
          <a:p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11960" y="3717032"/>
            <a:ext cx="4649227" cy="224676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ja-JP" altLang="en-US" sz="2800" dirty="0">
                <a:solidFill>
                  <a:schemeClr val="bg1"/>
                </a:solidFill>
              </a:rPr>
              <a:t>遺された家族が被害を被るときがある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kumimoji="1" lang="ja-JP" altLang="en-US" sz="2800" dirty="0">
                <a:solidFill>
                  <a:schemeClr val="bg1"/>
                </a:solidFill>
              </a:rPr>
              <a:t>云われない苦情・クレームを避ける</a:t>
            </a:r>
            <a:endParaRPr kumimoji="1" lang="en-US" altLang="ja-JP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lang="ja-JP" altLang="en-US" sz="2800" dirty="0">
                <a:solidFill>
                  <a:schemeClr val="bg1"/>
                </a:solidFill>
              </a:rPr>
              <a:t>詐欺対策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パソコンやスマホ関連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利用しているパソコンの情報</a:t>
            </a:r>
            <a:endParaRPr kumimoji="1" lang="en-US" altLang="ja-JP" dirty="0"/>
          </a:p>
          <a:p>
            <a:r>
              <a:rPr lang="ja-JP" altLang="en-US" dirty="0"/>
              <a:t>起動のパスワード</a:t>
            </a:r>
            <a:endParaRPr lang="en-US" altLang="ja-JP" dirty="0"/>
          </a:p>
          <a:p>
            <a:r>
              <a:rPr kumimoji="1" lang="ja-JP" altLang="en-US" dirty="0"/>
              <a:t>重要ファイルの保存場所</a:t>
            </a:r>
            <a:endParaRPr kumimoji="1" lang="en-US" altLang="ja-JP" dirty="0"/>
          </a:p>
          <a:p>
            <a:r>
              <a:rPr lang="ja-JP" altLang="en-US" dirty="0"/>
              <a:t>メールアドレスとパスワード</a:t>
            </a:r>
            <a:endParaRPr lang="en-US" altLang="ja-JP" dirty="0"/>
          </a:p>
          <a:p>
            <a:pPr lvl="1"/>
            <a:r>
              <a:rPr kumimoji="1" lang="ja-JP" altLang="en-US" dirty="0"/>
              <a:t>パソコンおよびスマホ（携帯）</a:t>
            </a:r>
            <a:endParaRPr kumimoji="1" lang="en-US" altLang="ja-JP" dirty="0"/>
          </a:p>
          <a:p>
            <a:r>
              <a:rPr lang="ja-JP" altLang="en-US" dirty="0"/>
              <a:t>インターネット回線とプロバイダ</a:t>
            </a:r>
            <a:endParaRPr lang="en-US" altLang="ja-JP" dirty="0"/>
          </a:p>
          <a:p>
            <a:r>
              <a:rPr kumimoji="1" lang="ja-JP" altLang="en-US" dirty="0"/>
              <a:t>テレビの回線と契約内容</a:t>
            </a:r>
            <a:endParaRPr kumimoji="1" lang="en-US" altLang="ja-JP" dirty="0"/>
          </a:p>
          <a:p>
            <a:r>
              <a:rPr lang="ja-JP" altLang="en-US" dirty="0"/>
              <a:t>電話の契約内容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1617</TotalTime>
  <Words>1248</Words>
  <Application>Microsoft Office PowerPoint</Application>
  <PresentationFormat>画面に合わせる (4:3)</PresentationFormat>
  <Paragraphs>214</Paragraphs>
  <Slides>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3" baseType="lpstr">
      <vt:lpstr>HGP創英角ｺﾞｼｯｸUB</vt:lpstr>
      <vt:lpstr>HG創英角ﾎﾟｯﾌﾟ体</vt:lpstr>
      <vt:lpstr>HG明朝E</vt:lpstr>
      <vt:lpstr>ＭＳ Ｐ明朝</vt:lpstr>
      <vt:lpstr>Arial</vt:lpstr>
      <vt:lpstr>Calibri</vt:lpstr>
      <vt:lpstr>Century Schoolbook</vt:lpstr>
      <vt:lpstr>Wingdings</vt:lpstr>
      <vt:lpstr>Wingdings 2</vt:lpstr>
      <vt:lpstr>スパイス</vt:lpstr>
      <vt:lpstr>パソコンで作るエンディングノート</vt:lpstr>
      <vt:lpstr>エンディングノートとは</vt:lpstr>
      <vt:lpstr>自分のことの基礎情報</vt:lpstr>
      <vt:lpstr>家族・親戚</vt:lpstr>
      <vt:lpstr>財産・所有物</vt:lpstr>
      <vt:lpstr>財産とは</vt:lpstr>
      <vt:lpstr>所有物</vt:lpstr>
      <vt:lpstr>登録内容・アカウント・ID・パスワード</vt:lpstr>
      <vt:lpstr>パソコンやスマホ関連</vt:lpstr>
      <vt:lpstr>定期的に支払っている項目</vt:lpstr>
      <vt:lpstr>預かり品、借用物、管理物件</vt:lpstr>
      <vt:lpstr>貸している、預けている</vt:lpstr>
      <vt:lpstr>記録は削除しない</vt:lpstr>
      <vt:lpstr>病気や介護などへの要望</vt:lpstr>
      <vt:lpstr>保険について</vt:lpstr>
      <vt:lpstr>信条・思想・宗教</vt:lpstr>
      <vt:lpstr>葬儀や法事への要望</vt:lpstr>
      <vt:lpstr>自分のお墓について</vt:lpstr>
      <vt:lpstr>遺言に関すること</vt:lpstr>
      <vt:lpstr>経歴（自分史）</vt:lpstr>
      <vt:lpstr>連絡したい人</vt:lpstr>
      <vt:lpstr>ダウンロード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パソコンで作るエンディングノート</dc:title>
  <dc:creator>TikuwaKobo</dc:creator>
  <cp:lastModifiedBy>和雄 竹澤</cp:lastModifiedBy>
  <cp:revision>143</cp:revision>
  <dcterms:created xsi:type="dcterms:W3CDTF">2017-09-13T07:57:12Z</dcterms:created>
  <dcterms:modified xsi:type="dcterms:W3CDTF">2023-12-03T02:36:02Z</dcterms:modified>
</cp:coreProperties>
</file>